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1" r:id="rId6"/>
    <p:sldId id="262" r:id="rId7"/>
    <p:sldId id="260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7CAC3D6D-B2C3-40A4-8249-BCC722215645}" type="datetimeFigureOut">
              <a:rPr lang="en-US" smtClean="0"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4DB7791E-63E0-46BD-B251-D2ED9F31DA5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desertusa.com/mag06/nov/blkbear.html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/>
              <a:t>Desert Animal Research Project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are we studying?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Desert animals that live in Arizona</a:t>
            </a:r>
          </a:p>
          <a:p>
            <a:r>
              <a:rPr lang="en-US" dirty="0" smtClean="0"/>
              <a:t>Each person will research an animal that no one else in class is researching</a:t>
            </a:r>
          </a:p>
          <a:p>
            <a:r>
              <a:rPr lang="en-US" dirty="0" smtClean="0"/>
              <a:t>Create a reference page</a:t>
            </a:r>
          </a:p>
          <a:p>
            <a:r>
              <a:rPr lang="en-US" dirty="0" smtClean="0"/>
              <a:t>Create a </a:t>
            </a:r>
            <a:r>
              <a:rPr lang="en-US" dirty="0" err="1" smtClean="0"/>
              <a:t>Powerpoint</a:t>
            </a:r>
            <a:r>
              <a:rPr lang="en-US" dirty="0" smtClean="0"/>
              <a:t> presentation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Picking an Animal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You will mark your first, second, and third choices</a:t>
            </a:r>
          </a:p>
          <a:p>
            <a:pPr lvl="1"/>
            <a:r>
              <a:rPr lang="en-US" dirty="0" smtClean="0"/>
              <a:t>Top choice </a:t>
            </a:r>
            <a:r>
              <a:rPr lang="en-US" dirty="0" smtClean="0"/>
              <a:t>-</a:t>
            </a:r>
            <a:r>
              <a:rPr lang="en-US" dirty="0" smtClean="0"/>
              <a:t> write #1</a:t>
            </a:r>
          </a:p>
          <a:p>
            <a:pPr lvl="1"/>
            <a:r>
              <a:rPr lang="en-US" dirty="0" smtClean="0"/>
              <a:t>Second choice – write #2</a:t>
            </a:r>
          </a:p>
          <a:p>
            <a:pPr lvl="1"/>
            <a:r>
              <a:rPr lang="en-US" dirty="0" smtClean="0"/>
              <a:t>Third choice – write #3</a:t>
            </a:r>
          </a:p>
          <a:p>
            <a:r>
              <a:rPr lang="en-US" dirty="0" smtClean="0"/>
              <a:t>Each animal must be in a different classification</a:t>
            </a:r>
          </a:p>
          <a:p>
            <a:pPr lvl="1"/>
            <a:r>
              <a:rPr lang="en-US" dirty="0" smtClean="0"/>
              <a:t>Example: roadrunner (bird), </a:t>
            </a:r>
            <a:r>
              <a:rPr lang="en-US" dirty="0" err="1" smtClean="0"/>
              <a:t>gila</a:t>
            </a:r>
            <a:r>
              <a:rPr lang="en-US" dirty="0" smtClean="0"/>
              <a:t> monster (reptile), and coyote (mammal)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Research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 books in the library</a:t>
            </a:r>
          </a:p>
          <a:p>
            <a:r>
              <a:rPr lang="en-US" dirty="0" smtClean="0"/>
              <a:t>Use reputable internet resources</a:t>
            </a:r>
          </a:p>
          <a:p>
            <a:pPr lvl="1"/>
            <a:r>
              <a:rPr lang="en-US" dirty="0" smtClean="0">
                <a:hlinkClick r:id="rId2"/>
              </a:rPr>
              <a:t>http://www.desertusa.com/mag06/nov/blkbear.html</a:t>
            </a:r>
            <a:endParaRPr lang="en-US" dirty="0" smtClean="0"/>
          </a:p>
          <a:p>
            <a:r>
              <a:rPr lang="en-US" dirty="0" smtClean="0"/>
              <a:t>Use Encyclopedia Britannica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Products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i="1" dirty="0" smtClean="0"/>
              <a:t>Reference Page</a:t>
            </a:r>
          </a:p>
          <a:p>
            <a:r>
              <a:rPr lang="en-US" dirty="0" smtClean="0"/>
              <a:t>This page that you create will be put together with other students’ pages to create a class book. </a:t>
            </a:r>
            <a:endParaRPr lang="en-US" dirty="0" smtClean="0"/>
          </a:p>
          <a:p>
            <a:r>
              <a:rPr lang="en-US" dirty="0" smtClean="0"/>
              <a:t>You </a:t>
            </a:r>
            <a:r>
              <a:rPr lang="en-US" dirty="0" smtClean="0"/>
              <a:t>need to use a computer program to create your page (Word, Publisher). 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Products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err="1" smtClean="0"/>
              <a:t>Powerpoint</a:t>
            </a:r>
            <a:r>
              <a:rPr lang="en-US" dirty="0" smtClean="0"/>
              <a:t> Presentation</a:t>
            </a:r>
          </a:p>
          <a:p>
            <a:r>
              <a:rPr lang="en-US" dirty="0" smtClean="0"/>
              <a:t>Same </a:t>
            </a:r>
            <a:r>
              <a:rPr lang="en-US" dirty="0" smtClean="0"/>
              <a:t>information as </a:t>
            </a:r>
            <a:r>
              <a:rPr lang="en-US" dirty="0" smtClean="0"/>
              <a:t>on the reference page. </a:t>
            </a:r>
          </a:p>
          <a:p>
            <a:r>
              <a:rPr lang="en-US" dirty="0" smtClean="0"/>
              <a:t>Each </a:t>
            </a:r>
            <a:r>
              <a:rPr lang="en-US" dirty="0" smtClean="0"/>
              <a:t>category should be its own slide. You may use more than one slide for categories that have more information in them if you would like to.  </a:t>
            </a:r>
          </a:p>
          <a:p>
            <a:r>
              <a:rPr lang="en-US" dirty="0" smtClean="0"/>
              <a:t>You must </a:t>
            </a:r>
            <a:r>
              <a:rPr lang="en-US" dirty="0" smtClean="0"/>
              <a:t>write a shortened version of the information. You should not have complete sentences. </a:t>
            </a:r>
            <a:endParaRPr lang="en-US" dirty="0" smtClean="0"/>
          </a:p>
          <a:p>
            <a:r>
              <a:rPr lang="en-US" dirty="0" smtClean="0"/>
              <a:t>You </a:t>
            </a:r>
            <a:r>
              <a:rPr lang="en-US" dirty="0" smtClean="0"/>
              <a:t>should have at least one picture in your presentation, but having more is recommended</a:t>
            </a:r>
            <a:r>
              <a:rPr lang="en-US" dirty="0" smtClean="0"/>
              <a:t>.</a:t>
            </a:r>
            <a:r>
              <a:rPr lang="en-US" dirty="0" smtClean="0"/>
              <a:t> </a:t>
            </a:r>
          </a:p>
          <a:p>
            <a:r>
              <a:rPr lang="en-US" dirty="0" smtClean="0"/>
              <a:t>You must practice your presentation before presenting it to the class. Make sure that you practice using a clear voice that everyone in our classroom can hear. You may use note cards to write specific information that you would like to share with us during your presentation.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Required Information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Size</a:t>
            </a:r>
          </a:p>
          <a:p>
            <a:r>
              <a:rPr lang="en-US" dirty="0" smtClean="0"/>
              <a:t>Appearance</a:t>
            </a:r>
          </a:p>
          <a:p>
            <a:r>
              <a:rPr lang="en-US" dirty="0" smtClean="0"/>
              <a:t>Habitat</a:t>
            </a:r>
          </a:p>
          <a:p>
            <a:r>
              <a:rPr lang="en-US" dirty="0" smtClean="0"/>
              <a:t>Adaptations</a:t>
            </a:r>
          </a:p>
          <a:p>
            <a:r>
              <a:rPr lang="en-US" dirty="0" smtClean="0"/>
              <a:t>Behaviors</a:t>
            </a:r>
          </a:p>
          <a:p>
            <a:r>
              <a:rPr lang="en-US" dirty="0" smtClean="0"/>
              <a:t>Babies</a:t>
            </a:r>
          </a:p>
          <a:p>
            <a:r>
              <a:rPr lang="en-US" dirty="0" smtClean="0"/>
              <a:t>Diet</a:t>
            </a:r>
          </a:p>
          <a:p>
            <a:r>
              <a:rPr lang="en-US" dirty="0" smtClean="0"/>
              <a:t>Fun Facts (optional)</a:t>
            </a:r>
            <a:r>
              <a:rPr lang="en-US" dirty="0" smtClean="0"/>
              <a:t>	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Due Dates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Reference Page is due on Monday, April 19</a:t>
            </a:r>
            <a:r>
              <a:rPr lang="en-US" baseline="30000" dirty="0" smtClean="0"/>
              <a:t>th</a:t>
            </a:r>
            <a:r>
              <a:rPr lang="en-US" dirty="0" smtClean="0"/>
              <a:t>. </a:t>
            </a:r>
          </a:p>
          <a:p>
            <a:r>
              <a:rPr lang="en-US" dirty="0" err="1" smtClean="0"/>
              <a:t>Powerpoint</a:t>
            </a:r>
            <a:r>
              <a:rPr lang="en-US" dirty="0" smtClean="0"/>
              <a:t> Presentation is due on Monday, May 9</a:t>
            </a:r>
            <a:r>
              <a:rPr lang="en-US" baseline="30000" dirty="0" smtClean="0"/>
              <a:t>th</a:t>
            </a:r>
            <a:r>
              <a:rPr lang="en-US" dirty="0" smtClean="0"/>
              <a:t>. </a:t>
            </a:r>
          </a:p>
          <a:p>
            <a:r>
              <a:rPr lang="en-US" smtClean="0"/>
              <a:t>Questions?</a:t>
            </a:r>
            <a:endParaRPr lang="en-US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Foundry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31</TotalTime>
  <Words>226</Words>
  <Application>Microsoft Office PowerPoint</Application>
  <PresentationFormat>On-screen Show (4:3)</PresentationFormat>
  <Paragraphs>42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Module</vt:lpstr>
      <vt:lpstr>Desert Animal Research Project</vt:lpstr>
      <vt:lpstr>What are we studying?</vt:lpstr>
      <vt:lpstr>Picking an Animal</vt:lpstr>
      <vt:lpstr>Research</vt:lpstr>
      <vt:lpstr>Products</vt:lpstr>
      <vt:lpstr>Products</vt:lpstr>
      <vt:lpstr>Required Information</vt:lpstr>
      <vt:lpstr>Due Dates</vt:lpstr>
    </vt:vector>
  </TitlesOfParts>
  <Company>SUSD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Desert Animal Research Project</dc:title>
  <dc:creator>default</dc:creator>
  <cp:lastModifiedBy>default</cp:lastModifiedBy>
  <cp:revision>4</cp:revision>
  <dcterms:created xsi:type="dcterms:W3CDTF">2010-06-10T15:46:39Z</dcterms:created>
  <dcterms:modified xsi:type="dcterms:W3CDTF">2010-06-10T16:17:43Z</dcterms:modified>
</cp:coreProperties>
</file>

<file path=docProps/thumbnail.jpeg>
</file>