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774D45-4D3C-4E20-9630-6ABC82DD2FCB}" type="datetimeFigureOut">
              <a:rPr lang="en-US" smtClean="0"/>
              <a:t>6/9/2010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EDDF22-84C0-415B-BB68-12848190F66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err="1" smtClean="0">
                <a:latin typeface="Felix Titling" pitchFamily="82" charset="0"/>
              </a:rPr>
              <a:t>Dimensionopolis</a:t>
            </a:r>
            <a:endParaRPr lang="en-US" sz="6600" dirty="0">
              <a:latin typeface="Felix Titling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667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Felix Titling" pitchFamily="82" charset="0"/>
              </a:rPr>
              <a:t>3-D’ville Project Presentation</a:t>
            </a:r>
          </a:p>
          <a:p>
            <a:pPr algn="ctr"/>
            <a:endParaRPr lang="en-US" dirty="0" smtClean="0">
              <a:latin typeface="Felix Titling" pitchFamily="82" charset="0"/>
            </a:endParaRPr>
          </a:p>
          <a:p>
            <a:pPr algn="ctr"/>
            <a:r>
              <a:rPr lang="en-US" sz="2100" dirty="0" smtClean="0">
                <a:latin typeface="Felix Titling" pitchFamily="82" charset="0"/>
              </a:rPr>
              <a:t>Mayor: Tess Nosky</a:t>
            </a:r>
          </a:p>
          <a:p>
            <a:pPr algn="ctr"/>
            <a:r>
              <a:rPr lang="en-US" sz="2100" dirty="0" smtClean="0">
                <a:latin typeface="Felix Titling" pitchFamily="82" charset="0"/>
              </a:rPr>
              <a:t>City Planner: Drew Wheeler</a:t>
            </a:r>
          </a:p>
          <a:p>
            <a:pPr algn="ctr"/>
            <a:r>
              <a:rPr lang="en-US" sz="2100" dirty="0" smtClean="0">
                <a:latin typeface="Felix Titling" pitchFamily="82" charset="0"/>
              </a:rPr>
              <a:t>Architect: Megan Bennett</a:t>
            </a:r>
          </a:p>
          <a:p>
            <a:pPr algn="ctr"/>
            <a:r>
              <a:rPr lang="en-US" sz="2100" dirty="0" smtClean="0">
                <a:latin typeface="Felix Titling" pitchFamily="82" charset="0"/>
              </a:rPr>
              <a:t>Chief Financial Officer: John Tipton</a:t>
            </a:r>
            <a:endParaRPr lang="en-US" sz="2100" dirty="0">
              <a:latin typeface="Felix Titling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latin typeface="Felix Titling" pitchFamily="82" charset="0"/>
              </a:rPr>
              <a:t>Building Descriptions</a:t>
            </a:r>
            <a:endParaRPr lang="en-US" sz="6600" dirty="0">
              <a:latin typeface="Felix Titling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2743200"/>
            <a:ext cx="5791200" cy="3733800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1800" dirty="0" smtClean="0">
                <a:latin typeface="Century Gothic" pitchFamily="34" charset="0"/>
              </a:rPr>
              <a:t>Internet Café…........................................Megan Bennett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Library……………………………..…………Megan Bennett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School…………….………………………….Megan Bennett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Hospital………………..........................………….Tess Nosky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Bank……………………….…….…………………..Tess Nosky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Grocery Store.……………….……………………Tess Nosky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Mall……………………………….………………..John Tipton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Movie Theater………………….………………..John Tipton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Ice Cream Parlor…………………………….Drew Wheeler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Police Station:………………………….…….Drew Wheeler</a:t>
            </a:r>
          </a:p>
          <a:p>
            <a:pPr algn="just"/>
            <a:r>
              <a:rPr lang="en-US" sz="1800" dirty="0" smtClean="0">
                <a:latin typeface="Century Gothic" pitchFamily="34" charset="0"/>
              </a:rPr>
              <a:t>Fire Station…………………………………….Drew Wheeler</a:t>
            </a:r>
            <a:endParaRPr lang="en-US" sz="21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latin typeface="Felix Titling" pitchFamily="82" charset="0"/>
              </a:rPr>
              <a:t>3-Dimensional Shapes</a:t>
            </a:r>
            <a:endParaRPr lang="en-US" sz="6600" dirty="0">
              <a:latin typeface="Felix Titling" pitchFamily="8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2362203"/>
          <a:ext cx="7162799" cy="4286246"/>
        </p:xfrm>
        <a:graphic>
          <a:graphicData uri="http://schemas.openxmlformats.org/drawingml/2006/table">
            <a:tbl>
              <a:tblPr/>
              <a:tblGrid>
                <a:gridCol w="1339133"/>
                <a:gridCol w="1339133"/>
                <a:gridCol w="809707"/>
                <a:gridCol w="809707"/>
                <a:gridCol w="809707"/>
                <a:gridCol w="1027706"/>
                <a:gridCol w="1027706"/>
              </a:tblGrid>
              <a:tr h="273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Diagram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Name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Faces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Edges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Vertices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Base(s)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Sides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rectangular 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latin typeface="Century Gothic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entury Gothic"/>
                        </a:rPr>
                        <a:t>prism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entury Gothic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square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rectangles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cube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square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square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cylinder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circle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(rectangle)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cone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circle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none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hexagonal 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latin typeface="Century Gothic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entury Gothic"/>
                        </a:rPr>
                        <a:t>prism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entury Gothic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hexagon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rectangles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 </a:t>
                      </a:r>
                      <a:endParaRPr lang="en-US" sz="14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triangular 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latin typeface="Century Gothic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entury Gothic"/>
                        </a:rPr>
                        <a:t>pyramid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entury Gothic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chemeClr val="tx1"/>
                          </a:solidFill>
                          <a:latin typeface="Century Gothic"/>
                        </a:rPr>
                        <a:t>triangle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Century Gothic"/>
                        </a:rPr>
                        <a:t>triangle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ube 5"/>
          <p:cNvSpPr/>
          <p:nvPr/>
        </p:nvSpPr>
        <p:spPr>
          <a:xfrm>
            <a:off x="1676400" y="2819400"/>
            <a:ext cx="514350" cy="257175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>
              <a:solidFill>
                <a:srgbClr val="FF0000"/>
              </a:solidFill>
            </a:endParaRPr>
          </a:p>
        </p:txBody>
      </p:sp>
      <p:sp>
        <p:nvSpPr>
          <p:cNvPr id="7" name="Cube 6"/>
          <p:cNvSpPr/>
          <p:nvPr/>
        </p:nvSpPr>
        <p:spPr>
          <a:xfrm>
            <a:off x="1752600" y="3505200"/>
            <a:ext cx="323850" cy="304800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sp>
        <p:nvSpPr>
          <p:cNvPr id="8" name="Can 7"/>
          <p:cNvSpPr/>
          <p:nvPr/>
        </p:nvSpPr>
        <p:spPr>
          <a:xfrm>
            <a:off x="1752600" y="4191000"/>
            <a:ext cx="276225" cy="304800"/>
          </a:xfrm>
          <a:prstGeom prst="ca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100"/>
          </a:p>
        </p:txBody>
      </p:sp>
      <p:pic>
        <p:nvPicPr>
          <p:cNvPr id="9" name="Picture 8" descr="c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800600"/>
            <a:ext cx="395329" cy="371473"/>
          </a:xfrm>
          <a:prstGeom prst="rect">
            <a:avLst/>
          </a:prstGeom>
        </p:spPr>
      </p:pic>
      <p:pic>
        <p:nvPicPr>
          <p:cNvPr id="10" name="Picture 9" descr="hexagonal pri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5486400"/>
            <a:ext cx="365979" cy="352424"/>
          </a:xfrm>
          <a:prstGeom prst="rect">
            <a:avLst/>
          </a:prstGeom>
        </p:spPr>
      </p:pic>
      <p:pic>
        <p:nvPicPr>
          <p:cNvPr id="11" name="Picture 10" descr="triangular pyrami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6172200"/>
            <a:ext cx="371475" cy="377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dirty="0" err="1" smtClean="0">
                <a:latin typeface="Felix Titling" pitchFamily="82" charset="0"/>
              </a:rPr>
              <a:t>Dimensionopolis</a:t>
            </a:r>
            <a:r>
              <a:rPr lang="en-US" sz="6600" dirty="0" smtClean="0">
                <a:latin typeface="Felix Titling" pitchFamily="82" charset="0"/>
              </a:rPr>
              <a:t/>
            </a:r>
            <a:br>
              <a:rPr lang="en-US" sz="6600" dirty="0" smtClean="0">
                <a:latin typeface="Felix Titling" pitchFamily="82" charset="0"/>
              </a:rPr>
            </a:br>
            <a:endParaRPr lang="en-US" sz="6600" dirty="0">
              <a:latin typeface="Felix Titling" pitchFamily="82" charset="0"/>
            </a:endParaRPr>
          </a:p>
        </p:txBody>
      </p:sp>
      <p:pic>
        <p:nvPicPr>
          <p:cNvPr id="5" name="Picture 4" descr="polyhedravill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6728"/>
            <a:ext cx="9144000" cy="5081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latin typeface="Felix Titling" pitchFamily="82" charset="0"/>
              </a:rPr>
              <a:t>Cost</a:t>
            </a:r>
            <a:br>
              <a:rPr lang="en-US" sz="6600" dirty="0" smtClean="0">
                <a:latin typeface="Felix Titling" pitchFamily="82" charset="0"/>
              </a:rPr>
            </a:br>
            <a:r>
              <a:rPr lang="en-US" sz="6600" dirty="0" smtClean="0">
                <a:latin typeface="Felix Titling" pitchFamily="82" charset="0"/>
              </a:rPr>
              <a:t>Analysis</a:t>
            </a:r>
            <a:br>
              <a:rPr lang="en-US" sz="6600" dirty="0" smtClean="0">
                <a:latin typeface="Felix Titling" pitchFamily="82" charset="0"/>
              </a:rPr>
            </a:br>
            <a:endParaRPr lang="en-US" sz="6600" dirty="0">
              <a:latin typeface="Felix Titling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5000" y="2514600"/>
            <a:ext cx="6477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Century Gothic" pitchFamily="34" charset="0"/>
              </a:rPr>
              <a:t>Internet Café</a:t>
            </a:r>
            <a:r>
              <a:rPr lang="en-US" sz="2000" dirty="0" smtClean="0">
                <a:latin typeface="Century Gothic" pitchFamily="34" charset="0"/>
              </a:rPr>
              <a:t>…............................................$15,687.90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Library</a:t>
            </a:r>
            <a:r>
              <a:rPr lang="en-US" sz="2000" dirty="0" smtClean="0">
                <a:latin typeface="Century Gothic" pitchFamily="34" charset="0"/>
              </a:rPr>
              <a:t>……………………………..…………</a:t>
            </a:r>
            <a:r>
              <a:rPr lang="en-US" sz="2000" dirty="0" smtClean="0">
                <a:latin typeface="Century Gothic" pitchFamily="34" charset="0"/>
              </a:rPr>
              <a:t> $37, 045.82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School</a:t>
            </a:r>
            <a:r>
              <a:rPr lang="en-US" sz="2000" dirty="0" smtClean="0">
                <a:latin typeface="Century Gothic" pitchFamily="34" charset="0"/>
              </a:rPr>
              <a:t>…………….………………………….</a:t>
            </a:r>
            <a:r>
              <a:rPr lang="en-US" sz="2000" dirty="0" smtClean="0">
                <a:latin typeface="Century Gothic" pitchFamily="34" charset="0"/>
              </a:rPr>
              <a:t> $56, 709.44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Hospital</a:t>
            </a:r>
            <a:r>
              <a:rPr lang="en-US" sz="2000" dirty="0" smtClean="0">
                <a:latin typeface="Century Gothic" pitchFamily="34" charset="0"/>
              </a:rPr>
              <a:t>……..........................…….……….</a:t>
            </a:r>
            <a:r>
              <a:rPr lang="en-US" sz="2000" dirty="0" smtClean="0">
                <a:latin typeface="Century Gothic" pitchFamily="34" charset="0"/>
              </a:rPr>
              <a:t> $126,456.87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Bank</a:t>
            </a:r>
            <a:r>
              <a:rPr lang="en-US" sz="2000" dirty="0" smtClean="0">
                <a:latin typeface="Century Gothic" pitchFamily="34" charset="0"/>
              </a:rPr>
              <a:t>………………….…….……..…………..</a:t>
            </a:r>
            <a:r>
              <a:rPr lang="en-US" sz="2000" dirty="0" smtClean="0">
                <a:latin typeface="Century Gothic" pitchFamily="34" charset="0"/>
              </a:rPr>
              <a:t> $33,782.54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Grocery </a:t>
            </a:r>
            <a:r>
              <a:rPr lang="en-US" sz="2000" dirty="0" smtClean="0">
                <a:latin typeface="Century Gothic" pitchFamily="34" charset="0"/>
              </a:rPr>
              <a:t>Store………….……………………</a:t>
            </a:r>
            <a:r>
              <a:rPr lang="en-US" sz="2000" dirty="0" smtClean="0">
                <a:latin typeface="Century Gothic" pitchFamily="34" charset="0"/>
              </a:rPr>
              <a:t> $27,839.05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Mall</a:t>
            </a:r>
            <a:r>
              <a:rPr lang="en-US" sz="2000" dirty="0" smtClean="0">
                <a:latin typeface="Century Gothic" pitchFamily="34" charset="0"/>
              </a:rPr>
              <a:t>………………………….……..………..</a:t>
            </a:r>
            <a:r>
              <a:rPr lang="en-US" sz="2000" dirty="0" smtClean="0">
                <a:latin typeface="Century Gothic" pitchFamily="34" charset="0"/>
              </a:rPr>
              <a:t> $187,234.65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Movie Theater</a:t>
            </a:r>
            <a:r>
              <a:rPr lang="en-US" sz="2000" dirty="0" smtClean="0">
                <a:latin typeface="Century Gothic" pitchFamily="34" charset="0"/>
              </a:rPr>
              <a:t>…………….……….………..</a:t>
            </a:r>
            <a:r>
              <a:rPr lang="en-US" sz="2000" dirty="0" smtClean="0">
                <a:latin typeface="Century Gothic" pitchFamily="34" charset="0"/>
              </a:rPr>
              <a:t> $43,035.83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Ice Cream Parlor</a:t>
            </a:r>
            <a:r>
              <a:rPr lang="en-US" sz="2000" dirty="0" smtClean="0">
                <a:latin typeface="Century Gothic" pitchFamily="34" charset="0"/>
              </a:rPr>
              <a:t>………………….………….</a:t>
            </a:r>
            <a:r>
              <a:rPr lang="en-US" sz="2000" dirty="0" smtClean="0">
                <a:latin typeface="Century Gothic" pitchFamily="34" charset="0"/>
              </a:rPr>
              <a:t> $8,450.39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Police Station</a:t>
            </a:r>
            <a:r>
              <a:rPr lang="en-US" sz="2000" dirty="0" smtClean="0">
                <a:latin typeface="Century Gothic" pitchFamily="34" charset="0"/>
              </a:rPr>
              <a:t>:…………………...…….…….</a:t>
            </a:r>
            <a:r>
              <a:rPr lang="en-US" sz="2000" dirty="0" smtClean="0">
                <a:latin typeface="Century Gothic" pitchFamily="34" charset="0"/>
              </a:rPr>
              <a:t> $24,938.95</a:t>
            </a:r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dirty="0">
                <a:latin typeface="Century Gothic" pitchFamily="34" charset="0"/>
              </a:rPr>
              <a:t>Fire Station</a:t>
            </a:r>
            <a:r>
              <a:rPr lang="en-US" sz="2000" dirty="0" smtClean="0">
                <a:latin typeface="Century Gothic" pitchFamily="34" charset="0"/>
              </a:rPr>
              <a:t>………………………...………….</a:t>
            </a:r>
            <a:r>
              <a:rPr lang="en-US" sz="2000" dirty="0" smtClean="0">
                <a:latin typeface="Century Gothic" pitchFamily="34" charset="0"/>
              </a:rPr>
              <a:t> $30,573.89</a:t>
            </a:r>
          </a:p>
          <a:p>
            <a:pPr algn="just"/>
            <a:endParaRPr lang="en-US" sz="2000" dirty="0">
              <a:latin typeface="Century Gothic" pitchFamily="34" charset="0"/>
            </a:endParaRPr>
          </a:p>
          <a:p>
            <a:pPr algn="just"/>
            <a:r>
              <a:rPr lang="en-US" sz="2000" b="1" dirty="0" smtClean="0">
                <a:latin typeface="Century Gothic" pitchFamily="34" charset="0"/>
              </a:rPr>
              <a:t>GRAND TOTAL………………………………$498,000.07</a:t>
            </a:r>
            <a:endParaRPr lang="en-US" sz="2000" b="1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latin typeface="Felix Titling" pitchFamily="82" charset="0"/>
              </a:rPr>
              <a:t>Summary</a:t>
            </a:r>
            <a:br>
              <a:rPr lang="en-US" sz="6600" dirty="0" smtClean="0">
                <a:latin typeface="Felix Titling" pitchFamily="82" charset="0"/>
              </a:rPr>
            </a:br>
            <a:endParaRPr lang="en-US" sz="6600" dirty="0">
              <a:latin typeface="Felix Titling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1828800"/>
            <a:ext cx="7696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Century Gothic" pitchFamily="34" charset="0"/>
              </a:rPr>
              <a:t>  Does cost affect design decisions?</a:t>
            </a:r>
          </a:p>
          <a:p>
            <a:pPr algn="just">
              <a:buFont typeface="Wingdings" pitchFamily="2" charset="2"/>
              <a:buChar char="§"/>
            </a:pPr>
            <a:endParaRPr lang="en-US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Century Gothic" pitchFamily="34" charset="0"/>
              </a:rPr>
              <a:t>  Budget constraints – should each building have</a:t>
            </a:r>
          </a:p>
          <a:p>
            <a:pPr algn="just"/>
            <a:r>
              <a:rPr lang="en-US" sz="2400" dirty="0" smtClean="0">
                <a:latin typeface="Century Gothic" pitchFamily="34" charset="0"/>
              </a:rPr>
              <a:t>    the same budget?</a:t>
            </a:r>
          </a:p>
          <a:p>
            <a:pPr algn="just">
              <a:buFont typeface="Wingdings" pitchFamily="2" charset="2"/>
              <a:buChar char="§"/>
            </a:pPr>
            <a:endParaRPr lang="en-US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Century Gothic" pitchFamily="34" charset="0"/>
              </a:rPr>
              <a:t>  How to determine building budgets?</a:t>
            </a:r>
          </a:p>
          <a:p>
            <a:pPr algn="just">
              <a:buFont typeface="Wingdings" pitchFamily="2" charset="2"/>
              <a:buChar char="§"/>
            </a:pPr>
            <a:endParaRPr lang="en-US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Century Gothic" pitchFamily="34" charset="0"/>
              </a:rPr>
              <a:t>  Fair decision process – does it work?</a:t>
            </a:r>
          </a:p>
          <a:p>
            <a:pPr algn="just">
              <a:buFont typeface="Wingdings" pitchFamily="2" charset="2"/>
              <a:buChar char="§"/>
            </a:pPr>
            <a:endParaRPr lang="en-US" sz="24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400" dirty="0" smtClean="0">
                <a:latin typeface="Century Gothic" pitchFamily="34" charset="0"/>
              </a:rPr>
              <a:t>  Working as a group – does everyone have to </a:t>
            </a:r>
          </a:p>
          <a:p>
            <a:pPr algn="just"/>
            <a:r>
              <a:rPr lang="en-US" sz="2400" dirty="0">
                <a:latin typeface="Century Gothic" pitchFamily="34" charset="0"/>
              </a:rPr>
              <a:t> </a:t>
            </a:r>
            <a:r>
              <a:rPr lang="en-US" sz="2400" dirty="0" smtClean="0">
                <a:latin typeface="Century Gothic" pitchFamily="34" charset="0"/>
              </a:rPr>
              <a:t>   </a:t>
            </a:r>
            <a:r>
              <a:rPr lang="en-US" sz="2400" dirty="0" smtClean="0">
                <a:latin typeface="Century Gothic" pitchFamily="34" charset="0"/>
              </a:rPr>
              <a:t>do the same thing?</a:t>
            </a:r>
          </a:p>
          <a:p>
            <a:pPr algn="just">
              <a:buFont typeface="Wingdings" pitchFamily="2" charset="2"/>
              <a:buChar char="§"/>
            </a:pPr>
            <a:endParaRPr lang="en-US" sz="2100" dirty="0">
              <a:latin typeface="Century Gothic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en-US" sz="21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240</Words>
  <Application>Microsoft Office PowerPoint</Application>
  <PresentationFormat>On-screen Show (4:3)</PresentationFormat>
  <Paragraphs>99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Dimensionopolis</vt:lpstr>
      <vt:lpstr>Building Descriptions</vt:lpstr>
      <vt:lpstr>3-Dimensional Shapes</vt:lpstr>
      <vt:lpstr>Dimensionopolis </vt:lpstr>
      <vt:lpstr>Cost Analysis </vt:lpstr>
      <vt:lpstr>Summary </vt:lpstr>
    </vt:vector>
  </TitlesOfParts>
  <Company>SUSD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Dimensionopolis</dc:title>
  <dc:creator>default</dc:creator>
  <cp:lastModifiedBy>default</cp:lastModifiedBy>
  <cp:revision>7</cp:revision>
  <dcterms:created xsi:type="dcterms:W3CDTF">2010-06-09T15:25:20Z</dcterms:created>
  <dcterms:modified xsi:type="dcterms:W3CDTF">2010-06-09T16:28:24Z</dcterms:modified>
</cp:coreProperties>
</file>