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4A98F-E017-4223-8390-18E4E56E8EFD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E94958-29F1-4D39-9406-DB57343771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E94958-29F1-4D39-9406-DB573437714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121980A-46CE-4DD8-9A64-A2EA98FBB9AC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CB77117-B76B-4C86-A7AE-D44FDA0850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21980A-46CE-4DD8-9A64-A2EA98FBB9AC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77117-B76B-4C86-A7AE-D44FDA0850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21980A-46CE-4DD8-9A64-A2EA98FBB9AC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77117-B76B-4C86-A7AE-D44FDA0850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21980A-46CE-4DD8-9A64-A2EA98FBB9AC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77117-B76B-4C86-A7AE-D44FDA0850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121980A-46CE-4DD8-9A64-A2EA98FBB9AC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CB77117-B76B-4C86-A7AE-D44FDA0850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21980A-46CE-4DD8-9A64-A2EA98FBB9AC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CB77117-B76B-4C86-A7AE-D44FDA0850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21980A-46CE-4DD8-9A64-A2EA98FBB9AC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CB77117-B76B-4C86-A7AE-D44FDA0850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21980A-46CE-4DD8-9A64-A2EA98FBB9AC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77117-B76B-4C86-A7AE-D44FDA0850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21980A-46CE-4DD8-9A64-A2EA98FBB9AC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77117-B76B-4C86-A7AE-D44FDA0850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121980A-46CE-4DD8-9A64-A2EA98FBB9AC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CB77117-B76B-4C86-A7AE-D44FDA0850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121980A-46CE-4DD8-9A64-A2EA98FBB9AC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CB77117-B76B-4C86-A7AE-D44FDA0850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121980A-46CE-4DD8-9A64-A2EA98FBB9AC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3CB77117-B76B-4C86-A7AE-D44FDA0850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43000"/>
            <a:ext cx="8077200" cy="495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Unit </a:t>
            </a:r>
            <a:r>
              <a:rPr lang="en-US" sz="4000" dirty="0" err="1" smtClean="0"/>
              <a:t>Porfolio</a:t>
            </a:r>
            <a:r>
              <a:rPr lang="en-US" sz="4000" dirty="0" smtClean="0"/>
              <a:t> </a:t>
            </a:r>
            <a:r>
              <a:rPr lang="en-US" sz="4000" dirty="0" err="1" smtClean="0"/>
              <a:t>Presention</a:t>
            </a:r>
            <a:r>
              <a:rPr lang="en-US" sz="4000" dirty="0" smtClean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What’s Your Question? Become an Expert!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Steve Williams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Unit Summary: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will generate a question that will be explored through the scientific method.  Students will develop a hypothesis, materials and procedures, observations, and conclusions related to their question.  This process will be summarized and presented in a poster format for a culminating science fair in </a:t>
            </a:r>
            <a:r>
              <a:rPr lang="en-US" dirty="0" smtClean="0"/>
              <a:t>April, 2011.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Curriculum-Framing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b="1" dirty="0" smtClean="0"/>
              <a:t>Essential Question </a:t>
            </a:r>
            <a:br>
              <a:rPr lang="en-US" sz="3600" b="1" dirty="0" smtClean="0"/>
            </a:br>
            <a:r>
              <a:rPr lang="en-US" dirty="0" smtClean="0"/>
              <a:t>How do you prove something to be true?</a:t>
            </a:r>
          </a:p>
          <a:p>
            <a:r>
              <a:rPr lang="en-US" sz="3600" b="1" dirty="0" smtClean="0"/>
              <a:t>Unit Questions</a:t>
            </a:r>
            <a:br>
              <a:rPr lang="en-US" sz="3600" b="1" dirty="0" smtClean="0"/>
            </a:br>
            <a:r>
              <a:rPr lang="en-US" dirty="0" smtClean="0"/>
              <a:t>What are some steps or methods that might help you answer a question?</a:t>
            </a:r>
            <a:endParaRPr lang="en-US" b="1" dirty="0" smtClean="0"/>
          </a:p>
          <a:p>
            <a:r>
              <a:rPr lang="en-US" sz="3600" b="1" dirty="0" smtClean="0"/>
              <a:t>Content Questions</a:t>
            </a:r>
            <a:br>
              <a:rPr lang="en-US" sz="3600" b="1" dirty="0" smtClean="0"/>
            </a:br>
            <a:r>
              <a:rPr lang="en-US" dirty="0" smtClean="0"/>
              <a:t>Name the steps involved in the scientific method?</a:t>
            </a:r>
          </a:p>
          <a:p>
            <a:r>
              <a:rPr lang="en-US" dirty="0" smtClean="0"/>
              <a:t>How would you describe each step of the scientific method?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Science Fair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project will help my students develop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 by:</a:t>
            </a:r>
          </a:p>
          <a:p>
            <a:pPr marL="231775" indent="-231775">
              <a:buFontTx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Collaborating with peers.</a:t>
            </a:r>
          </a:p>
          <a:p>
            <a:pPr marL="231775" indent="-231775">
              <a:buFontTx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Analyzing data related to their investigation and drawing conclusions to answer their original question.</a:t>
            </a:r>
          </a:p>
          <a:p>
            <a:pPr marL="231775" indent="-231775">
              <a:buFontTx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Solving problems and making decisions about their experiment.</a:t>
            </a:r>
          </a:p>
          <a:p>
            <a:pPr marL="231775" indent="-231775">
              <a:buFontTx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Communicating their results during the science fair.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/>
              <a:t>Gauging Student Needs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1"/>
            <a:r>
              <a:rPr lang="en-US" b="1" dirty="0" smtClean="0">
                <a:latin typeface="Garamond" pitchFamily="18" charset="0"/>
              </a:rPr>
              <a:t>Purpose of the Assessment</a:t>
            </a:r>
            <a:endParaRPr lang="en-US" dirty="0" smtClean="0">
              <a:latin typeface="Garamond" pitchFamily="18" charset="0"/>
            </a:endParaRPr>
          </a:p>
          <a:p>
            <a:pPr lvl="1"/>
            <a:r>
              <a:rPr lang="en-US" dirty="0" smtClean="0">
                <a:latin typeface="Garamond" pitchFamily="18" charset="0"/>
              </a:rPr>
              <a:t>To gather information about what students already know </a:t>
            </a:r>
            <a:r>
              <a:rPr lang="en-US" dirty="0" smtClean="0">
                <a:latin typeface="Garamond" pitchFamily="18" charset="0"/>
              </a:rPr>
              <a:t>about the scientific method and developing a hypothesis. </a:t>
            </a:r>
            <a:endParaRPr lang="en-US" b="1" dirty="0" smtClean="0">
              <a:latin typeface="Garamond" pitchFamily="18" charset="0"/>
            </a:endParaRPr>
          </a:p>
          <a:p>
            <a:pPr lvl="1"/>
            <a:r>
              <a:rPr lang="en-US" b="1" dirty="0" smtClean="0">
                <a:latin typeface="Garamond" pitchFamily="18" charset="0"/>
              </a:rPr>
              <a:t>What I want to learn from my students?</a:t>
            </a:r>
            <a:endParaRPr lang="en-US" dirty="0" smtClean="0">
              <a:latin typeface="Garamond" pitchFamily="18" charset="0"/>
            </a:endParaRPr>
          </a:p>
          <a:p>
            <a:pPr lvl="1"/>
            <a:r>
              <a:rPr lang="en-US" dirty="0" smtClean="0">
                <a:latin typeface="Garamond" pitchFamily="18" charset="0"/>
              </a:rPr>
              <a:t>I want to find out what they already know about the Unit Questions and what they know about setting up experiments.</a:t>
            </a:r>
            <a:endParaRPr lang="en-US" b="1" dirty="0" smtClean="0">
              <a:latin typeface="Garamond" pitchFamily="18" charset="0"/>
            </a:endParaRPr>
          </a:p>
          <a:p>
            <a:pPr lvl="1"/>
            <a:r>
              <a:rPr lang="en-US" b="1" dirty="0" smtClean="0">
                <a:latin typeface="Garamond" pitchFamily="18" charset="0"/>
              </a:rPr>
              <a:t>How I have tried to promote higher-order thinking?</a:t>
            </a:r>
            <a:endParaRPr lang="en-US" dirty="0" smtClean="0">
              <a:latin typeface="Garamond" pitchFamily="18" charset="0"/>
            </a:endParaRPr>
          </a:p>
          <a:p>
            <a:pPr lvl="1"/>
            <a:r>
              <a:rPr lang="en-US" dirty="0" smtClean="0">
                <a:latin typeface="Garamond" pitchFamily="18" charset="0"/>
              </a:rPr>
              <a:t>I ask students to find relationships </a:t>
            </a:r>
            <a:r>
              <a:rPr lang="en-US" dirty="0" smtClean="0">
                <a:latin typeface="Garamond" pitchFamily="18" charset="0"/>
              </a:rPr>
              <a:t>relating new information to prior knowledge.</a:t>
            </a:r>
            <a:endParaRPr lang="en-US" b="1" dirty="0" smtClean="0">
              <a:latin typeface="Garamond" pitchFamily="18" charset="0"/>
            </a:endParaRPr>
          </a:p>
          <a:p>
            <a:pPr lvl="1"/>
            <a:r>
              <a:rPr lang="en-US" b="1" dirty="0" smtClean="0">
                <a:latin typeface="Garamond" pitchFamily="18" charset="0"/>
              </a:rPr>
              <a:t>How the assessment information helps me and my students plan for upcoming activities in the unit?</a:t>
            </a:r>
            <a:endParaRPr lang="en-US" dirty="0" smtClean="0">
              <a:latin typeface="Garamond" pitchFamily="18" charset="0"/>
            </a:endParaRPr>
          </a:p>
          <a:p>
            <a:pPr lvl="1"/>
            <a:r>
              <a:rPr lang="en-US" dirty="0" smtClean="0">
                <a:latin typeface="Garamond" pitchFamily="18" charset="0"/>
              </a:rPr>
              <a:t>If students have misconceptions about  how to set up experiments, I can provide scaffolds. If students have different levels of understanding about the importance of  </a:t>
            </a:r>
            <a:r>
              <a:rPr lang="en-US" dirty="0" smtClean="0">
                <a:latin typeface="Garamond" pitchFamily="18" charset="0"/>
              </a:rPr>
              <a:t>using a structured method, </a:t>
            </a:r>
            <a:r>
              <a:rPr lang="en-US" dirty="0" smtClean="0">
                <a:latin typeface="Garamond" pitchFamily="18" charset="0"/>
              </a:rPr>
              <a:t>I can provide various </a:t>
            </a:r>
            <a:r>
              <a:rPr lang="en-US" dirty="0" smtClean="0">
                <a:latin typeface="Garamond" pitchFamily="18" charset="0"/>
              </a:rPr>
              <a:t>examples.  </a:t>
            </a:r>
            <a:r>
              <a:rPr lang="en-US" dirty="0" smtClean="0">
                <a:latin typeface="Garamond" pitchFamily="18" charset="0"/>
              </a:rPr>
              <a:t>We will revisit this assessment throughout the unit for students to add their knowledge.</a:t>
            </a:r>
            <a:endParaRPr lang="en-US" b="1" dirty="0" smtClean="0">
              <a:latin typeface="Garamond" pitchFamily="18" charset="0"/>
            </a:endParaRPr>
          </a:p>
          <a:p>
            <a:pPr lvl="1"/>
            <a:r>
              <a:rPr lang="en-US" b="1" dirty="0" smtClean="0">
                <a:latin typeface="Garamond" pitchFamily="18" charset="0"/>
              </a:rPr>
              <a:t>What feedback or additional ideas I’d like?</a:t>
            </a:r>
            <a:endParaRPr lang="en-US" dirty="0" smtClean="0">
              <a:latin typeface="Garamond" pitchFamily="18" charset="0"/>
            </a:endParaRPr>
          </a:p>
          <a:p>
            <a:pPr lvl="1"/>
            <a:r>
              <a:rPr lang="en-US" dirty="0" smtClean="0">
                <a:latin typeface="Garamond" pitchFamily="18" charset="0"/>
              </a:rPr>
              <a:t>I would like help on my assessment. I think I need to elicit more higher-order thinking, but I’m not sure how.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Goals for the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ways to get my students more interested in learning </a:t>
            </a:r>
            <a:r>
              <a:rPr lang="en-US" dirty="0" smtClean="0"/>
              <a:t>science</a:t>
            </a:r>
          </a:p>
          <a:p>
            <a:endParaRPr lang="en-US" dirty="0" smtClean="0"/>
          </a:p>
          <a:p>
            <a:r>
              <a:rPr lang="en-US" dirty="0" smtClean="0"/>
              <a:t>Experiment with effective use of </a:t>
            </a:r>
            <a:r>
              <a:rPr lang="en-US" dirty="0" smtClean="0"/>
              <a:t>different kinds of technology my students and I can </a:t>
            </a:r>
            <a:r>
              <a:rPr lang="en-US" dirty="0" smtClean="0"/>
              <a:t>use</a:t>
            </a:r>
          </a:p>
          <a:p>
            <a:endParaRPr lang="en-US" dirty="0" smtClean="0"/>
          </a:p>
          <a:p>
            <a:r>
              <a:rPr lang="en-US" dirty="0" smtClean="0"/>
              <a:t>Share ideas with other teachers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for My Students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learn how scientists collect and think about </a:t>
            </a:r>
            <a:r>
              <a:rPr lang="en-US" dirty="0" smtClean="0"/>
              <a:t>data</a:t>
            </a:r>
          </a:p>
          <a:p>
            <a:endParaRPr lang="en-US" dirty="0" smtClean="0"/>
          </a:p>
          <a:p>
            <a:r>
              <a:rPr lang="en-US" dirty="0" smtClean="0"/>
              <a:t>To become more independent </a:t>
            </a:r>
            <a:r>
              <a:rPr lang="en-US" dirty="0" smtClean="0"/>
              <a:t>learners </a:t>
            </a:r>
          </a:p>
          <a:p>
            <a:endParaRPr lang="en-US" dirty="0" smtClean="0"/>
          </a:p>
          <a:p>
            <a:r>
              <a:rPr lang="en-US" dirty="0" smtClean="0"/>
              <a:t>To be individually accountable for what they produce in class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for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Alternative placements for </a:t>
            </a:r>
            <a:r>
              <a:rPr lang="en-US" dirty="0" smtClean="0"/>
              <a:t>my students to work </a:t>
            </a:r>
            <a:r>
              <a:rPr lang="en-US" dirty="0" smtClean="0"/>
              <a:t>within the A.N.L.C. community</a:t>
            </a:r>
          </a:p>
          <a:p>
            <a:endParaRPr lang="en-US" dirty="0" smtClean="0"/>
          </a:p>
          <a:p>
            <a:r>
              <a:rPr lang="en-US" dirty="0" smtClean="0"/>
              <a:t>Ideas for helping students </a:t>
            </a:r>
            <a:r>
              <a:rPr lang="en-US" dirty="0" smtClean="0"/>
              <a:t>to take over </a:t>
            </a:r>
            <a:r>
              <a:rPr lang="en-US" dirty="0" smtClean="0"/>
              <a:t>responsibility for their own learning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37</TotalTime>
  <Words>390</Words>
  <Application>Microsoft Office PowerPoint</Application>
  <PresentationFormat>On-screen Show (4:3)</PresentationFormat>
  <Paragraphs>42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Foundry</vt:lpstr>
      <vt:lpstr>Unit Porfolio Presention:  What’s Your Question? Become an Expert!  Steve Williams  </vt:lpstr>
      <vt:lpstr> Unit Summary:</vt:lpstr>
      <vt:lpstr>Curriculum-Framing Questions</vt:lpstr>
      <vt:lpstr>The Science Fair Project</vt:lpstr>
      <vt:lpstr>Gauging Student Needs Assessment</vt:lpstr>
      <vt:lpstr>My Goals for the Course</vt:lpstr>
      <vt:lpstr>Goals for My Students </vt:lpstr>
      <vt:lpstr>Request for Feedback</vt:lpstr>
    </vt:vector>
  </TitlesOfParts>
  <Company>SUSD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Porfolio Presention:  What’s Your Question? Become an Expert!  Steve Williams  </dc:title>
  <dc:creator>default</dc:creator>
  <cp:lastModifiedBy>default</cp:lastModifiedBy>
  <cp:revision>5</cp:revision>
  <dcterms:created xsi:type="dcterms:W3CDTF">2010-06-07T22:09:06Z</dcterms:created>
  <dcterms:modified xsi:type="dcterms:W3CDTF">2010-06-08T16:25:07Z</dcterms:modified>
</cp:coreProperties>
</file>