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CB002DC-E06A-41C6-A6A2-51D9711D99D0}" type="datetimeFigureOut">
              <a:rPr lang="en-US" smtClean="0"/>
              <a:t>6/8/2010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8B145ED-FDF9-42BB-BFAB-29F8A236D74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B002DC-E06A-41C6-A6A2-51D9711D99D0}" type="datetimeFigureOut">
              <a:rPr lang="en-US" smtClean="0"/>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145ED-FDF9-42BB-BFAB-29F8A236D74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CB002DC-E06A-41C6-A6A2-51D9711D99D0}" type="datetimeFigureOut">
              <a:rPr lang="en-US" smtClean="0"/>
              <a:t>6/8/2010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8B145ED-FDF9-42BB-BFAB-29F8A236D74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CB002DC-E06A-41C6-A6A2-51D9711D99D0}" type="datetimeFigureOut">
              <a:rPr lang="en-US" smtClean="0"/>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8B145ED-FDF9-42BB-BFAB-29F8A236D746}"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CB002DC-E06A-41C6-A6A2-51D9711D99D0}" type="datetimeFigureOut">
              <a:rPr lang="en-US" smtClean="0"/>
              <a:t>6/8/2010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8B145ED-FDF9-42BB-BFAB-29F8A236D746}"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CB002DC-E06A-41C6-A6A2-51D9711D99D0}" type="datetimeFigureOut">
              <a:rPr lang="en-US" smtClean="0"/>
              <a:t>6/8/2010</a:t>
            </a:fld>
            <a:endParaRPr lang="en-US"/>
          </a:p>
        </p:txBody>
      </p:sp>
      <p:sp>
        <p:nvSpPr>
          <p:cNvPr id="10" name="Slide Number Placeholder 9"/>
          <p:cNvSpPr>
            <a:spLocks noGrp="1"/>
          </p:cNvSpPr>
          <p:nvPr>
            <p:ph type="sldNum" sz="quarter" idx="16"/>
          </p:nvPr>
        </p:nvSpPr>
        <p:spPr/>
        <p:txBody>
          <a:bodyPr rtlCol="0"/>
          <a:lstStyle/>
          <a:p>
            <a:fld id="{E8B145ED-FDF9-42BB-BFAB-29F8A236D746}"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CB002DC-E06A-41C6-A6A2-51D9711D99D0}" type="datetimeFigureOut">
              <a:rPr lang="en-US" smtClean="0"/>
              <a:t>6/8/2010</a:t>
            </a:fld>
            <a:endParaRPr lang="en-US"/>
          </a:p>
        </p:txBody>
      </p:sp>
      <p:sp>
        <p:nvSpPr>
          <p:cNvPr id="12" name="Slide Number Placeholder 11"/>
          <p:cNvSpPr>
            <a:spLocks noGrp="1"/>
          </p:cNvSpPr>
          <p:nvPr>
            <p:ph type="sldNum" sz="quarter" idx="16"/>
          </p:nvPr>
        </p:nvSpPr>
        <p:spPr/>
        <p:txBody>
          <a:bodyPr rtlCol="0"/>
          <a:lstStyle/>
          <a:p>
            <a:fld id="{E8B145ED-FDF9-42BB-BFAB-29F8A236D746}"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CB002DC-E06A-41C6-A6A2-51D9711D99D0}" type="datetimeFigureOut">
              <a:rPr lang="en-US" smtClean="0"/>
              <a:t>6/8/2010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8B145ED-FDF9-42BB-BFAB-29F8A236D7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B002DC-E06A-41C6-A6A2-51D9711D99D0}" type="datetimeFigureOut">
              <a:rPr lang="en-US" smtClean="0"/>
              <a:t>6/8/2010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8B145ED-FDF9-42BB-BFAB-29F8A236D74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CB002DC-E06A-41C6-A6A2-51D9711D99D0}" type="datetimeFigureOut">
              <a:rPr lang="en-US" smtClean="0"/>
              <a:t>6/8/2010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8B145ED-FDF9-42BB-BFAB-29F8A236D746}"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CB002DC-E06A-41C6-A6A2-51D9711D99D0}" type="datetimeFigureOut">
              <a:rPr lang="en-US" smtClean="0"/>
              <a:t>6/8/2010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8B145ED-FDF9-42BB-BFAB-29F8A236D746}"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CB002DC-E06A-41C6-A6A2-51D9711D99D0}" type="datetimeFigureOut">
              <a:rPr lang="en-US" smtClean="0"/>
              <a:t>6/8/2010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8B145ED-FDF9-42BB-BFAB-29F8A236D74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factmonster.com/" TargetMode="External"/><Relationship Id="rId2" Type="http://schemas.openxmlformats.org/officeDocument/2006/relationships/hyperlink" Target="http://www.gma.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Where Do I Find It?</a:t>
            </a:r>
            <a:endParaRPr lang="en-US" dirty="0"/>
          </a:p>
        </p:txBody>
      </p:sp>
      <p:sp>
        <p:nvSpPr>
          <p:cNvPr id="3" name="Subtitle 2"/>
          <p:cNvSpPr>
            <a:spLocks noGrp="1"/>
          </p:cNvSpPr>
          <p:nvPr>
            <p:ph type="subTitle" idx="1"/>
          </p:nvPr>
        </p:nvSpPr>
        <p:spPr/>
        <p:txBody>
          <a:bodyPr/>
          <a:lstStyle/>
          <a:p>
            <a:r>
              <a:rPr lang="en-US" dirty="0" smtClean="0"/>
              <a:t>By Jim and Justin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 need to find a synonym for the word “good”, where do you find it?</a:t>
            </a:r>
            <a:endParaRPr lang="en-US" dirty="0"/>
          </a:p>
        </p:txBody>
      </p:sp>
      <p:sp>
        <p:nvSpPr>
          <p:cNvPr id="3" name="Content Placeholder 2"/>
          <p:cNvSpPr>
            <a:spLocks noGrp="1"/>
          </p:cNvSpPr>
          <p:nvPr>
            <p:ph sz="quarter" idx="1"/>
          </p:nvPr>
        </p:nvSpPr>
        <p:spPr/>
        <p:txBody>
          <a:bodyPr/>
          <a:lstStyle/>
          <a:p>
            <a:r>
              <a:rPr lang="en-US" dirty="0" smtClean="0"/>
              <a:t>A thesaurus is a reference book that lists the synonyms of many words. Words are arranged in alphabetical order. There are guide words at the top of the page to help you locate a word.</a:t>
            </a:r>
          </a:p>
          <a:p>
            <a:r>
              <a:rPr lang="en-US" dirty="0" smtClean="0"/>
              <a:t>thesaurus.com is a website that allows you to enter the word you are searching for in the search box.</a:t>
            </a:r>
          </a:p>
          <a:p>
            <a:r>
              <a:rPr lang="en-US" dirty="0" smtClean="0"/>
              <a:t>An encyclopedia may also have a map you need if you have enough information about the location such as country, state, etc.</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 need to find a map of Mali, Africa, where do you find it?</a:t>
            </a:r>
            <a:endParaRPr lang="en-US" dirty="0"/>
          </a:p>
        </p:txBody>
      </p:sp>
      <p:sp>
        <p:nvSpPr>
          <p:cNvPr id="3" name="Content Placeholder 2"/>
          <p:cNvSpPr>
            <a:spLocks noGrp="1"/>
          </p:cNvSpPr>
          <p:nvPr>
            <p:ph sz="quarter" idx="1"/>
          </p:nvPr>
        </p:nvSpPr>
        <p:spPr/>
        <p:txBody>
          <a:bodyPr/>
          <a:lstStyle/>
          <a:p>
            <a:r>
              <a:rPr lang="en-US" dirty="0" smtClean="0"/>
              <a:t>An Atlas is a book of maps. An atlas can be organized in many different ways such as by continent. The best way to locate the information you are looking for is to use the index of the atlas. </a:t>
            </a:r>
          </a:p>
          <a:p>
            <a:r>
              <a:rPr lang="en-US" dirty="0" smtClean="0"/>
              <a:t>Maps.yahoo.com is a website that will help you locate a map</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 need to find information for a report on turtles, where do you </a:t>
            </a:r>
            <a:r>
              <a:rPr lang="en-US" smtClean="0"/>
              <a:t>find it?</a:t>
            </a:r>
            <a:endParaRPr lang="en-US" dirty="0"/>
          </a:p>
        </p:txBody>
      </p:sp>
      <p:sp>
        <p:nvSpPr>
          <p:cNvPr id="3" name="Content Placeholder 2"/>
          <p:cNvSpPr>
            <a:spLocks noGrp="1"/>
          </p:cNvSpPr>
          <p:nvPr>
            <p:ph sz="quarter" idx="1"/>
          </p:nvPr>
        </p:nvSpPr>
        <p:spPr>
          <a:xfrm>
            <a:off x="612648" y="1600200"/>
            <a:ext cx="8153400" cy="4953000"/>
          </a:xfrm>
        </p:spPr>
        <p:txBody>
          <a:bodyPr>
            <a:normAutofit fontScale="92500"/>
          </a:bodyPr>
          <a:lstStyle/>
          <a:p>
            <a:r>
              <a:rPr lang="en-US" dirty="0" smtClean="0"/>
              <a:t>An encyclopedia such as World Book will have information on turtles. Encyclopedias are sets of books called volumes. When looking up turtles you would look in the T volume and use the guide words at the top of the page to locate the turtle information.</a:t>
            </a:r>
          </a:p>
          <a:p>
            <a:r>
              <a:rPr lang="en-US" dirty="0" smtClean="0"/>
              <a:t>A trade book on turtles or amphibians will have information on turtles.</a:t>
            </a:r>
          </a:p>
          <a:p>
            <a:r>
              <a:rPr lang="en-US" dirty="0" smtClean="0"/>
              <a:t>A database such as Grolier for Kids @ Laguna library site</a:t>
            </a:r>
          </a:p>
          <a:p>
            <a:r>
              <a:rPr lang="en-US" dirty="0" smtClean="0"/>
              <a:t>A website such as </a:t>
            </a:r>
            <a:r>
              <a:rPr lang="en-US" dirty="0" smtClean="0">
                <a:hlinkClick r:id="rId2"/>
              </a:rPr>
              <a:t>www.gma.org</a:t>
            </a:r>
            <a:r>
              <a:rPr lang="en-US" dirty="0" smtClean="0"/>
              <a:t> or </a:t>
            </a:r>
            <a:r>
              <a:rPr lang="en-US" dirty="0" smtClean="0">
                <a:hlinkClick r:id="rId3"/>
              </a:rPr>
              <a:t>www.factmonster.com</a:t>
            </a:r>
            <a:endParaRPr lang="en-US" dirty="0" smtClean="0"/>
          </a:p>
          <a:p>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92</TotalTime>
  <Words>277</Words>
  <Application>Microsoft Office PowerPoint</Application>
  <PresentationFormat>On-screen Show (4:3)</PresentationFormat>
  <Paragraphs>14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Median</vt:lpstr>
      <vt:lpstr>Where Do I Find It?</vt:lpstr>
      <vt:lpstr>You need to find a synonym for the word “good”, where do you find it?</vt:lpstr>
      <vt:lpstr>You need to find a map of Mali, Africa, where do you find it?</vt:lpstr>
      <vt:lpstr>You need to find information for a report on turtles, where do you find it?</vt:lpstr>
    </vt:vector>
  </TitlesOfParts>
  <Company>SUSD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Do I Find It?</dc:title>
  <dc:creator>default</dc:creator>
  <cp:lastModifiedBy>default</cp:lastModifiedBy>
  <cp:revision>11</cp:revision>
  <dcterms:created xsi:type="dcterms:W3CDTF">2010-06-08T19:32:19Z</dcterms:created>
  <dcterms:modified xsi:type="dcterms:W3CDTF">2010-06-08T21:05:12Z</dcterms:modified>
</cp:coreProperties>
</file>